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4"/>
  </p:notesMasterIdLst>
  <p:sldIdLst>
    <p:sldId id="928" r:id="rId2"/>
    <p:sldId id="94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45" autoAdjust="0"/>
    <p:restoredTop sz="88621" autoAdjust="0"/>
  </p:normalViewPr>
  <p:slideViewPr>
    <p:cSldViewPr>
      <p:cViewPr varScale="1">
        <p:scale>
          <a:sx n="103" d="100"/>
          <a:sy n="103" d="100"/>
        </p:scale>
        <p:origin x="-133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501F160C-49AD-484E-B02D-83986FA55896}" type="datetimeFigureOut">
              <a:rPr lang="cs-CZ"/>
              <a:pPr>
                <a:defRPr/>
              </a:pPr>
              <a:t>5.9.2014</a:t>
            </a:fld>
            <a:endParaRPr lang="cs-CZ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noProof="0" smtClean="0"/>
              <a:t>Kliknite sem a upravte štýly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cs-CZ" noProof="0" smtClean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2328FD3F-27B0-4C15-A660-C4CE76622B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539553" y="3648075"/>
            <a:ext cx="4824535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bdĺžnik 4"/>
          <p:cNvSpPr/>
          <p:nvPr/>
        </p:nvSpPr>
        <p:spPr>
          <a:xfrm>
            <a:off x="535781" y="5085184"/>
            <a:ext cx="6052443" cy="932235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bdĺžnik 5"/>
          <p:cNvSpPr/>
          <p:nvPr/>
        </p:nvSpPr>
        <p:spPr>
          <a:xfrm>
            <a:off x="395536" y="3645023"/>
            <a:ext cx="228600" cy="128654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bdĺžnik 6"/>
          <p:cNvSpPr/>
          <p:nvPr/>
        </p:nvSpPr>
        <p:spPr>
          <a:xfrm>
            <a:off x="398909" y="5084662"/>
            <a:ext cx="212652" cy="937519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sk-SK" dirty="0" smtClean="0"/>
              <a:t>Kliknite sem a upravte štýl predlohy nadpisov.</a:t>
            </a:r>
            <a:endParaRPr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k-SK" dirty="0" smtClean="0"/>
              <a:t>Kliknite sem a upravte štýl predlohy podnadpisov.</a:t>
            </a:r>
            <a:endParaRPr lang="en-US" dirty="0"/>
          </a:p>
        </p:txBody>
      </p:sp>
      <p:sp>
        <p:nvSpPr>
          <p:cNvPr id="10" name="Zástupný symbol dátumu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čísla snímky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8252F-1ECF-440D-926C-4DDBF97C02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2" name="Zástupný symbol päty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F3EC3-C8E6-4D15-B491-E798737173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vná spojnica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5" name="Rovnoramenný trojuholník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ovná spojnica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A7D70-0205-438C-A033-6334DD2D42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r>
              <a:rPr lang="sk-SK" dirty="0" smtClean="0"/>
              <a:t>Kliknite sem a upravte štýl predlohy nadpisov.</a:t>
            </a:r>
            <a:endParaRPr lang="en-US" dirty="0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5pPr>
          </a:lstStyle>
          <a:p>
            <a:pPr lvl="0"/>
            <a:r>
              <a:rPr lang="sk-SK" dirty="0" smtClean="0"/>
              <a:t>Kliknite sem a upravte štýly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en-US" dirty="0"/>
          </a:p>
        </p:txBody>
      </p:sp>
      <p:sp>
        <p:nvSpPr>
          <p:cNvPr id="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ECB1E-46D8-4018-84BA-82661BE1902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bdĺžnik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6F945-301C-49F4-ADA5-9A56CE5B29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38DEA-048D-4112-8BCE-9C3DFE2BFD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čísla snímky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8AAB2-2E0F-4BB7-B9D0-F416CABB37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vnoramenný trojuholník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4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D5DC7-D3DF-477B-99FE-D1A9DA8DEF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vná spojnica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" name="Rovnoramenný trojuholník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B6E83-2E11-4746-B357-582BE7415E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vná spojnic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6" name="Rovná spojnica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</a:endParaRPr>
          </a:p>
        </p:txBody>
      </p:sp>
      <p:sp>
        <p:nvSpPr>
          <p:cNvPr id="7" name="Rovnoramenný trojuholník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12" name="Zástupný symbol obsah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8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C4A3D-7F6A-442C-9B19-4DF6D1B733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vná spojnic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6" name="Rovnoramenný trojuholník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bdĺžnik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sk-SK" noProof="0" smtClean="0"/>
              <a:t>Ak chcete pridať obrázok, kliknite na ikonu</a:t>
            </a:r>
            <a:endParaRPr lang="en-US" noProof="0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8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8D95C-F3C4-4875-9EB5-FFA4E20C17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alpha val="74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nadpisu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  <a:endParaRPr lang="en-US" smtClean="0"/>
          </a:p>
        </p:txBody>
      </p:sp>
      <p:sp>
        <p:nvSpPr>
          <p:cNvPr id="2051" name="Zástupný symbol textu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smtClean="0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 smtClean="0">
                <a:solidFill>
                  <a:schemeClr val="tx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9FF7646-C2CF-4603-844F-0A9C2B69E3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9" name="Rovná spojnic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3" r:id="rId2"/>
    <p:sldLayoutId id="2147483708" r:id="rId3"/>
    <p:sldLayoutId id="2147483704" r:id="rId4"/>
    <p:sldLayoutId id="2147483705" r:id="rId5"/>
    <p:sldLayoutId id="2147483709" r:id="rId6"/>
    <p:sldLayoutId id="2147483710" r:id="rId7"/>
    <p:sldLayoutId id="2147483711" r:id="rId8"/>
    <p:sldLayoutId id="2147483712" r:id="rId9"/>
    <p:sldLayoutId id="2147483706" r:id="rId10"/>
    <p:sldLayoutId id="214748371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Hodnotící kritéria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29600" cy="4937760"/>
          </a:xfrm>
        </p:spPr>
        <p:txBody>
          <a:bodyPr/>
          <a:lstStyle/>
          <a:p>
            <a:r>
              <a:rPr lang="cs-CZ" dirty="0" smtClean="0"/>
              <a:t>multidisciplinární přístup k onkologické léčbě vyžaduje i multimodalitní, </a:t>
            </a:r>
            <a:r>
              <a:rPr lang="cs-CZ" dirty="0" err="1" smtClean="0"/>
              <a:t>subspecializované</a:t>
            </a:r>
            <a:r>
              <a:rPr lang="cs-CZ" dirty="0" smtClean="0"/>
              <a:t> </a:t>
            </a:r>
            <a:r>
              <a:rPr lang="cs-CZ" dirty="0" smtClean="0"/>
              <a:t>zobrazení tumorů</a:t>
            </a:r>
            <a:endParaRPr lang="cs-CZ" dirty="0" smtClean="0"/>
          </a:p>
          <a:p>
            <a:r>
              <a:rPr lang="cs-CZ" dirty="0" smtClean="0"/>
              <a:t>n</a:t>
            </a:r>
            <a:r>
              <a:rPr lang="cs-CZ" dirty="0" smtClean="0"/>
              <a:t>ové </a:t>
            </a:r>
            <a:r>
              <a:rPr lang="cs-CZ" dirty="0" smtClean="0"/>
              <a:t>terapeutické možnosti vyžadují zlepšené ukazatele v hodnocení rozsahu nemoci a léčebné odpovědi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Komunikace </a:t>
            </a:r>
            <a:r>
              <a:rPr lang="cs-CZ" dirty="0" smtClean="0"/>
              <a:t>mezi klinikem radiologem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Diskuze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WHO</a:t>
            </a:r>
            <a:r>
              <a:rPr lang="cs-CZ" dirty="0" smtClean="0"/>
              <a:t>, </a:t>
            </a:r>
            <a:r>
              <a:rPr lang="en-GB" dirty="0" smtClean="0"/>
              <a:t>RECIST</a:t>
            </a:r>
            <a:endParaRPr lang="en-GB" dirty="0" smtClean="0"/>
          </a:p>
          <a:p>
            <a:endParaRPr lang="cs-CZ" dirty="0" smtClean="0"/>
          </a:p>
          <a:p>
            <a:r>
              <a:rPr lang="en-GB" dirty="0" smtClean="0"/>
              <a:t>EASL </a:t>
            </a:r>
            <a:r>
              <a:rPr lang="en-GB" dirty="0" smtClean="0"/>
              <a:t>a </a:t>
            </a:r>
            <a:r>
              <a:rPr lang="en-GB" dirty="0" err="1" smtClean="0"/>
              <a:t>mRECIST</a:t>
            </a:r>
            <a:r>
              <a:rPr lang="en-GB" dirty="0" smtClean="0"/>
              <a:t>, </a:t>
            </a:r>
            <a:endParaRPr lang="cs-CZ" dirty="0" smtClean="0"/>
          </a:p>
          <a:p>
            <a:endParaRPr lang="cs-CZ" dirty="0" smtClean="0"/>
          </a:p>
          <a:p>
            <a:r>
              <a:rPr lang="en-GB" dirty="0" err="1" smtClean="0"/>
              <a:t>Volumetrické</a:t>
            </a:r>
            <a:r>
              <a:rPr lang="en-GB" dirty="0" smtClean="0"/>
              <a:t> </a:t>
            </a:r>
            <a:r>
              <a:rPr lang="en-GB" dirty="0" err="1" smtClean="0"/>
              <a:t>hodnocení</a:t>
            </a:r>
            <a:r>
              <a:rPr lang="en-GB" dirty="0" smtClean="0"/>
              <a:t>, doubling time </a:t>
            </a:r>
            <a:r>
              <a:rPr lang="en-GB" dirty="0" err="1" smtClean="0"/>
              <a:t>vybraných</a:t>
            </a:r>
            <a:r>
              <a:rPr lang="en-GB" dirty="0" smtClean="0"/>
              <a:t> </a:t>
            </a:r>
            <a:r>
              <a:rPr lang="en-GB" dirty="0" err="1" smtClean="0"/>
              <a:t>tumorů</a:t>
            </a:r>
            <a:endParaRPr lang="cs-CZ" dirty="0" smtClean="0"/>
          </a:p>
          <a:p>
            <a:endParaRPr lang="en-GB" dirty="0" smtClean="0"/>
          </a:p>
          <a:p>
            <a:r>
              <a:rPr lang="en-GB" dirty="0" smtClean="0"/>
              <a:t>DWI </a:t>
            </a:r>
            <a:r>
              <a:rPr lang="en-GB" dirty="0" smtClean="0"/>
              <a:t>a </a:t>
            </a:r>
            <a:r>
              <a:rPr lang="en-GB" dirty="0" err="1" smtClean="0"/>
              <a:t>perfuze</a:t>
            </a:r>
            <a:r>
              <a:rPr lang="en-GB" dirty="0" smtClean="0"/>
              <a:t> (</a:t>
            </a:r>
            <a:r>
              <a:rPr lang="en-GB" dirty="0" err="1" smtClean="0"/>
              <a:t>včetně</a:t>
            </a:r>
            <a:r>
              <a:rPr lang="en-GB" dirty="0" smtClean="0"/>
              <a:t> </a:t>
            </a:r>
            <a:r>
              <a:rPr lang="en-GB" dirty="0" err="1" smtClean="0"/>
              <a:t>sonovue</a:t>
            </a:r>
            <a:r>
              <a:rPr lang="en-GB" dirty="0" smtClean="0"/>
              <a:t>) v </a:t>
            </a:r>
            <a:r>
              <a:rPr lang="en-GB" dirty="0" err="1" smtClean="0"/>
              <a:t>hodnocení</a:t>
            </a:r>
            <a:r>
              <a:rPr lang="en-GB" dirty="0" smtClean="0"/>
              <a:t> </a:t>
            </a:r>
            <a:r>
              <a:rPr lang="en-GB" dirty="0" err="1" smtClean="0"/>
              <a:t>léčebné</a:t>
            </a:r>
            <a:r>
              <a:rPr lang="en-GB" dirty="0" smtClean="0"/>
              <a:t> </a:t>
            </a:r>
            <a:r>
              <a:rPr lang="en-GB" dirty="0" err="1" smtClean="0"/>
              <a:t>odpovědi</a:t>
            </a:r>
            <a:r>
              <a:rPr lang="en-GB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čiatok">
  <a:themeElements>
    <a:clrScheme name="Počiato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očiato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očiato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očiatok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Počiatok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10704</TotalTime>
  <Words>57</Words>
  <Application>Microsoft Office PowerPoint</Application>
  <PresentationFormat>Prezentácia na obrazovke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3" baseType="lpstr">
      <vt:lpstr>Počiatok</vt:lpstr>
      <vt:lpstr>Hodnotící kritéria</vt:lpstr>
      <vt:lpstr>Diskuze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Andrasina</dc:creator>
  <cp:lastModifiedBy>Andrasina</cp:lastModifiedBy>
  <cp:revision>75</cp:revision>
  <dcterms:created xsi:type="dcterms:W3CDTF">1601-01-01T00:00:00Z</dcterms:created>
  <dcterms:modified xsi:type="dcterms:W3CDTF">2014-09-05T04:29:41Z</dcterms:modified>
</cp:coreProperties>
</file>